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285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62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81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08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18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96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777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05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505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13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9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17A1-8DF5-4385-9E64-84CD8C4265D8}" type="datetimeFigureOut">
              <a:rPr lang="nl-NL" smtClean="0"/>
              <a:t>25-8-2011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CF27C-E5FB-420A-BC87-E37A1E1C1A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78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Inline class extend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Maarten </a:t>
            </a:r>
            <a:r>
              <a:rPr lang="en-US" dirty="0" err="1" smtClean="0"/>
              <a:t>Pennings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560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 click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132856"/>
            <a:ext cx="11588249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676456" y="1772816"/>
            <a:ext cx="1728192" cy="3168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3563888" y="4509120"/>
            <a:ext cx="31683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What does this </a:t>
            </a:r>
            <a:br>
              <a:rPr lang="en-US" sz="2400" dirty="0" smtClean="0"/>
            </a:br>
            <a:r>
              <a:rPr lang="en-US" sz="2400" dirty="0" smtClean="0"/>
              <a:t>(the red part)</a:t>
            </a:r>
            <a:br>
              <a:rPr lang="en-US" sz="2400" dirty="0" smtClean="0"/>
            </a:br>
            <a:r>
              <a:rPr lang="en-US" sz="2400" dirty="0" smtClean="0"/>
              <a:t>mean?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6376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instantiation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643008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9160"/>
            <a:ext cx="8643008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21088"/>
            <a:ext cx="504445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543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extension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556792"/>
            <a:ext cx="8681677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4498966"/>
            <a:ext cx="8725244" cy="2242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357" y="3814890"/>
            <a:ext cx="5380165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3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extension – override only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48" y="2276872"/>
            <a:ext cx="8556824" cy="400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96136" y="1916832"/>
            <a:ext cx="31683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Implicit sub-class</a:t>
            </a:r>
          </a:p>
          <a:p>
            <a:pPr algn="ctr"/>
            <a:r>
              <a:rPr lang="en-US" sz="2400" dirty="0" smtClean="0"/>
              <a:t>Anonymous class</a:t>
            </a:r>
          </a:p>
          <a:p>
            <a:pPr algn="ctr"/>
            <a:r>
              <a:rPr lang="en-US" sz="2400" dirty="0" err="1" smtClean="0"/>
              <a:t>Inlined</a:t>
            </a:r>
            <a:r>
              <a:rPr lang="en-US" sz="2400" dirty="0" smtClean="0"/>
              <a:t> class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50795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extension – adding a method</a:t>
            </a: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47273"/>
            <a:ext cx="8712968" cy="328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060848"/>
            <a:ext cx="497992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10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6480720" cy="6915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072" y="274638"/>
            <a:ext cx="3466728" cy="18582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Inline extension – </a:t>
            </a:r>
            <a:br>
              <a:rPr lang="en-US" dirty="0" smtClean="0"/>
            </a:br>
            <a:r>
              <a:rPr lang="en-US" dirty="0" smtClean="0"/>
              <a:t>scope</a:t>
            </a:r>
            <a:endParaRPr lang="nl-NL" dirty="0"/>
          </a:p>
        </p:txBody>
      </p:sp>
      <p:sp>
        <p:nvSpPr>
          <p:cNvPr id="5" name="Rectangle 4"/>
          <p:cNvSpPr/>
          <p:nvPr/>
        </p:nvSpPr>
        <p:spPr>
          <a:xfrm>
            <a:off x="5004048" y="3933056"/>
            <a:ext cx="367240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An inner class has an extra member (this$0) which links an object of the inner class to an object  of the outer class.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660488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60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Inline class extend</vt:lpstr>
      <vt:lpstr>Button click</vt:lpstr>
      <vt:lpstr>Class instantiation</vt:lpstr>
      <vt:lpstr>Class extension</vt:lpstr>
      <vt:lpstr>Inline extension – override only</vt:lpstr>
      <vt:lpstr>Inline extension – adding a method</vt:lpstr>
      <vt:lpstr>Inline extension –  scope</vt:lpstr>
    </vt:vector>
  </TitlesOfParts>
  <Company>Waalre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Inline class extend</dc:title>
  <dc:creator>Maarten Pennings</dc:creator>
  <cp:lastModifiedBy>Maarten Pennings</cp:lastModifiedBy>
  <cp:revision>2</cp:revision>
  <dcterms:created xsi:type="dcterms:W3CDTF">2011-08-25T19:09:37Z</dcterms:created>
  <dcterms:modified xsi:type="dcterms:W3CDTF">2011-08-25T19:28:30Z</dcterms:modified>
</cp:coreProperties>
</file>