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85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6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1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08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18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96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7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0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05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13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7A1-8DF5-4385-9E64-84CD8C4265D8}" type="datetimeFigureOut">
              <a:rPr lang="nl-NL" smtClean="0"/>
              <a:t>25-8-2011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F27C-E5FB-420A-BC87-E37A1E1C1AE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8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Inline class extend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Maarten </a:t>
            </a:r>
            <a:r>
              <a:rPr lang="en-US" dirty="0" err="1" smtClean="0"/>
              <a:t>Pennings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560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click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132856"/>
            <a:ext cx="1158824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676456" y="1772816"/>
            <a:ext cx="1728192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3563888" y="4509120"/>
            <a:ext cx="31683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does this </a:t>
            </a:r>
            <a:br>
              <a:rPr lang="en-US" sz="2400" dirty="0" smtClean="0"/>
            </a:br>
            <a:r>
              <a:rPr lang="en-US" sz="2400" dirty="0" smtClean="0"/>
              <a:t>(the red part)</a:t>
            </a:r>
            <a:br>
              <a:rPr lang="en-US" sz="2400" dirty="0" smtClean="0"/>
            </a:br>
            <a:r>
              <a:rPr lang="en-US" sz="2400" dirty="0" smtClean="0"/>
              <a:t>mean?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6376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instantiation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64300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9160"/>
            <a:ext cx="86430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1088"/>
            <a:ext cx="504445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54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extension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556792"/>
            <a:ext cx="868167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498966"/>
            <a:ext cx="8725244" cy="224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57" y="3814890"/>
            <a:ext cx="538016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3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extension – override only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48" y="2276872"/>
            <a:ext cx="8556824" cy="400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6136" y="1916832"/>
            <a:ext cx="31683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Implicit sub-class</a:t>
            </a:r>
          </a:p>
          <a:p>
            <a:pPr algn="ctr"/>
            <a:r>
              <a:rPr lang="en-US" sz="2400" dirty="0" smtClean="0"/>
              <a:t>Anonymous class</a:t>
            </a:r>
          </a:p>
          <a:p>
            <a:pPr algn="ctr"/>
            <a:r>
              <a:rPr lang="en-US" sz="2400" dirty="0" err="1" smtClean="0"/>
              <a:t>Inlined</a:t>
            </a:r>
            <a:r>
              <a:rPr lang="en-US" sz="2400" dirty="0" smtClean="0"/>
              <a:t> class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0795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extension – adding a method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47273"/>
            <a:ext cx="8712968" cy="328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8"/>
            <a:ext cx="497992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10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6480720" cy="691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1858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Inline extension – </a:t>
            </a:r>
            <a:br>
              <a:rPr lang="en-US" dirty="0" smtClean="0"/>
            </a:br>
            <a:r>
              <a:rPr lang="en-US" dirty="0" smtClean="0"/>
              <a:t>scope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5004048" y="3933056"/>
            <a:ext cx="36724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 inner class has an extra member (this$0) which links an object of the inner class to an object  of the outer class.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6048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Inline class extend</vt:lpstr>
      <vt:lpstr>Button click</vt:lpstr>
      <vt:lpstr>Class instantiation</vt:lpstr>
      <vt:lpstr>Class extension</vt:lpstr>
      <vt:lpstr>Inline extension – override only</vt:lpstr>
      <vt:lpstr>Inline extension – adding a method</vt:lpstr>
      <vt:lpstr>Inline extension –  scope</vt:lpstr>
    </vt:vector>
  </TitlesOfParts>
  <Company>Waalre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Inline class extend</dc:title>
  <dc:creator>Maarten Pennings</dc:creator>
  <cp:lastModifiedBy>Maarten Pennings</cp:lastModifiedBy>
  <cp:revision>2</cp:revision>
  <dcterms:created xsi:type="dcterms:W3CDTF">2011-08-25T19:09:37Z</dcterms:created>
  <dcterms:modified xsi:type="dcterms:W3CDTF">2011-08-25T19:28:30Z</dcterms:modified>
</cp:coreProperties>
</file>